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sldIdLst>
    <p:sldId id="259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3012" y="54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prs-AF" sz="55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تجربهٔ شما از این شفاخانه چگونه بود؟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6277413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rs-AF" sz="2400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نظرسنجی مریضان بزرگسال بستری NHS سال 2025</a:t>
            </a:r>
          </a:p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rs-AF" sz="2400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rs-AF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این شفاخانه یک نظرسنجی انجام می دهد تا بداند مریضان در مورد مراقبتی که</a:t>
            </a:r>
            <a:r>
              <a:rPr lang="pr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در زمان بستری شبانه دریافت کرده </a:t>
            </a:r>
            <a:r>
              <a:rPr kumimoji="0" lang="prs-AF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اند، چه فکر می کنند.</a:t>
            </a:r>
          </a:p>
          <a:p>
            <a:pPr marL="0" marR="144145" lvl="0" indent="0" algn="r" defTabSz="457200" rtl="1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r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این بخشی از یک برنامهٔ ملی است که هدف آن</a:t>
            </a:r>
            <a:r>
              <a:rPr lang="prs-AF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بهبود تجربهٔ مریضان در زمان اقامت در شفاخانه می باشد. </a:t>
            </a:r>
            <a:r>
              <a:rPr lang="pr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شرکت در این نظرسنجی</a:t>
            </a:r>
            <a:r>
              <a:rPr lang="prs-AF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داوطلبانه </a:t>
            </a:r>
            <a:r>
              <a:rPr lang="prs-AF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pr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است و تمام پاسخ ها </a:t>
            </a:r>
            <a:r>
              <a:rPr lang="prs-AF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محرمانه نگه داری می شوند</a:t>
            </a:r>
            <a:r>
              <a:rPr lang="prs-AF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rs-AF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۱۰ ملی متر - RGB آبی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spcAft>
                <a:spcPts val="0"/>
              </a:spcAft>
            </a:pP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اگر </a:t>
            </a:r>
            <a:r>
              <a:rPr lang="prs-AF" sz="15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نمی خواهید</a:t>
            </a: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شرکت کنید یا در مورد این نظرسنجی پرسشی دارید، لطفاً تماس بگیرید با:</a:t>
            </a:r>
          </a:p>
          <a:p>
            <a:pPr>
              <a:spcAft>
                <a:spcPts val="0"/>
              </a:spcAft>
            </a:pPr>
            <a:endParaRPr lang="en-US" sz="15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شمارهٔ تیلیفون شفاخانه</a:t>
            </a:r>
            <a:r>
              <a:rPr lang="pr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(</a:t>
            </a: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لازمی)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آدرس ایمیل شفاخانه (در صورت موجود بودن)</a:t>
            </a:r>
          </a:p>
          <a:p>
            <a:pPr marL="285750" indent="-285750" algn="r" rtl="1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آدرس شفاخانه</a:t>
            </a:r>
            <a:r>
              <a:rPr lang="pr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(</a:t>
            </a:r>
            <a:r>
              <a:rPr lang="prs-AF" sz="15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در صورت موجود بودن</a:t>
            </a:r>
            <a:r>
              <a:rPr lang="prs-AF" sz="15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rs-AF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rs-AF" sz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r" rtl="1">
              <a:lnSpc>
                <a:spcPts val="1600"/>
              </a:lnSpc>
              <a:spcAft>
                <a:spcPts val="0"/>
              </a:spcAft>
            </a:pPr>
            <a:r>
              <a:rPr lang="prs-AF" sz="14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6227098" cy="1275864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algn="r" rtl="1">
              <a:defRPr/>
            </a:pPr>
            <a:r>
              <a:rPr lang="prs-AF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اگر از شما دعوت شود که در این نظرسنجی شرکت کنید، نام، شمارهٔ تلیفون و آدرس پوستی شما با محققان شریک می شود تا برای تان نامه و پیام های یادآوری ارسال کنند. شما می توانید این نظرسنجی را به صورت آنلاین یا بشکل املایی تکمیل کنید.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algn="r" defTabSz="457200" rtl="1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rs-AF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41037" y="9209470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prs-AF" sz="1200" b="1" dirty="0">
                <a:solidFill>
                  <a:schemeClr val="bg1"/>
                </a:solidFill>
              </a:rPr>
              <a:t>نظرسنجی بیماران بستری بزرگسالان NHS دارای مجوز بخش 251 (قانون NHS سال 2006) برای استفاده از جزئیات تماس است.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d766374382fb2b0d5ebf6ac17fb33b5a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7027695b6a702e37fc364bfea0665267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5D237B-2A66-4BA9-A533-009FD07D69DA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customXml/itemProps2.xml><?xml version="1.0" encoding="utf-8"?>
<ds:datastoreItem xmlns:ds="http://schemas.openxmlformats.org/officeDocument/2006/customXml" ds:itemID="{852174DA-FBAB-46CD-8B77-B0B570728D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59F63F-57C4-4F95-A4B1-DFA3024EFA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2025-10-31T12:58:52Z</dcterms:created>
  <dcterms:modified xsi:type="dcterms:W3CDTF">2025-11-03T12:04:08Z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